
<file path=[Content_Types].xml><?xml version="1.0" encoding="utf-8"?>
<Types xmlns="http://schemas.openxmlformats.org/package/2006/content-types">
  <Default Extension="png" ContentType="image/png"/>
  <Default Extension="m4a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B87196-22FC-4FA3-ADB1-432D4BCF906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F61B668-001E-4374-8ABD-6FB4602E5C3D}">
      <dgm:prSet/>
      <dgm:spPr/>
      <dgm:t>
        <a:bodyPr/>
        <a:lstStyle/>
        <a:p>
          <a:pPr rtl="0"/>
          <a:r>
            <a:rPr lang="ru-RU" dirty="0" smtClean="0"/>
            <a:t>Презентация для старших дошкольников</a:t>
          </a:r>
          <a:endParaRPr lang="ru-RU" dirty="0"/>
        </a:p>
      </dgm:t>
    </dgm:pt>
    <dgm:pt modelId="{FAE6C7AE-31BB-4855-B467-FF3C7D650FB2}" type="parTrans" cxnId="{23DB6920-2E38-46EE-825F-EB756D0ADE85}">
      <dgm:prSet/>
      <dgm:spPr/>
      <dgm:t>
        <a:bodyPr/>
        <a:lstStyle/>
        <a:p>
          <a:endParaRPr lang="ru-RU"/>
        </a:p>
      </dgm:t>
    </dgm:pt>
    <dgm:pt modelId="{C3267EBC-6D2A-41F0-A4E6-89CC334D689A}" type="sibTrans" cxnId="{23DB6920-2E38-46EE-825F-EB756D0ADE85}">
      <dgm:prSet/>
      <dgm:spPr/>
      <dgm:t>
        <a:bodyPr/>
        <a:lstStyle/>
        <a:p>
          <a:endParaRPr lang="ru-RU"/>
        </a:p>
      </dgm:t>
    </dgm:pt>
    <dgm:pt modelId="{6FF63951-2592-4D3A-954E-03449FD90837}">
      <dgm:prSet/>
      <dgm:spPr/>
      <dgm:t>
        <a:bodyPr/>
        <a:lstStyle/>
        <a:p>
          <a:pPr rtl="0"/>
          <a:r>
            <a:rPr lang="ru-RU" dirty="0" smtClean="0"/>
            <a:t>Подготовила: Карачева Н.М., воспитатель МБОУ «</a:t>
          </a:r>
          <a:r>
            <a:rPr lang="ru-RU" dirty="0" err="1" smtClean="0"/>
            <a:t>Уемская</a:t>
          </a:r>
          <a:r>
            <a:rPr lang="ru-RU" dirty="0" smtClean="0"/>
            <a:t> СШ» </a:t>
          </a:r>
          <a:endParaRPr lang="ru-RU" dirty="0"/>
        </a:p>
      </dgm:t>
    </dgm:pt>
    <dgm:pt modelId="{AE85840F-28E9-41DF-8237-A641BC4135ED}" type="parTrans" cxnId="{6DCE59DF-7F18-4FE3-B0F1-674ABA33E8FF}">
      <dgm:prSet/>
      <dgm:spPr/>
      <dgm:t>
        <a:bodyPr/>
        <a:lstStyle/>
        <a:p>
          <a:endParaRPr lang="ru-RU"/>
        </a:p>
      </dgm:t>
    </dgm:pt>
    <dgm:pt modelId="{35556C94-183F-44CD-9BAD-F4DA3BF72685}" type="sibTrans" cxnId="{6DCE59DF-7F18-4FE3-B0F1-674ABA33E8FF}">
      <dgm:prSet/>
      <dgm:spPr/>
      <dgm:t>
        <a:bodyPr/>
        <a:lstStyle/>
        <a:p>
          <a:endParaRPr lang="ru-RU"/>
        </a:p>
      </dgm:t>
    </dgm:pt>
    <dgm:pt modelId="{456CA97E-98BE-42D0-815C-F450717A4D7C}">
      <dgm:prSet/>
      <dgm:spPr/>
      <dgm:t>
        <a:bodyPr/>
        <a:lstStyle/>
        <a:p>
          <a:pPr rtl="0"/>
          <a:r>
            <a:rPr lang="ru-RU" dirty="0" smtClean="0"/>
            <a:t>структурное </a:t>
          </a:r>
          <a:r>
            <a:rPr lang="ru-RU" smtClean="0"/>
            <a:t>подразделение «Детский сад п. Уемский»</a:t>
          </a:r>
          <a:endParaRPr lang="ru-RU" dirty="0"/>
        </a:p>
      </dgm:t>
    </dgm:pt>
    <dgm:pt modelId="{29F63204-78D3-4019-A67F-0895466FD1FF}" type="parTrans" cxnId="{409DAFCE-8FBF-48C1-BB98-80008E6F84D8}">
      <dgm:prSet/>
      <dgm:spPr/>
      <dgm:t>
        <a:bodyPr/>
        <a:lstStyle/>
        <a:p>
          <a:endParaRPr lang="ru-RU"/>
        </a:p>
      </dgm:t>
    </dgm:pt>
    <dgm:pt modelId="{ADA70FD6-DE7A-40D2-A00D-24E0E663005F}" type="sibTrans" cxnId="{409DAFCE-8FBF-48C1-BB98-80008E6F84D8}">
      <dgm:prSet/>
      <dgm:spPr/>
      <dgm:t>
        <a:bodyPr/>
        <a:lstStyle/>
        <a:p>
          <a:endParaRPr lang="ru-RU"/>
        </a:p>
      </dgm:t>
    </dgm:pt>
    <dgm:pt modelId="{E5E8741F-C654-413E-AC0D-6CEE312EF6CD}" type="pres">
      <dgm:prSet presAssocID="{60B87196-22FC-4FA3-ADB1-432D4BCF906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7C2583-5CA2-4B6F-9163-74F8049EF4D1}" type="pres">
      <dgm:prSet presAssocID="{6F61B668-001E-4374-8ABD-6FB4602E5C3D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70D383-72AF-47BA-BA9A-CDA09F5C4257}" type="pres">
      <dgm:prSet presAssocID="{C3267EBC-6D2A-41F0-A4E6-89CC334D689A}" presName="spacer" presStyleCnt="0"/>
      <dgm:spPr/>
      <dgm:t>
        <a:bodyPr/>
        <a:lstStyle/>
        <a:p>
          <a:endParaRPr lang="ru-RU"/>
        </a:p>
      </dgm:t>
    </dgm:pt>
    <dgm:pt modelId="{770CB0F6-45D0-4F54-8326-423DBEADE23F}" type="pres">
      <dgm:prSet presAssocID="{6FF63951-2592-4D3A-954E-03449FD9083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10B2F7-813C-45A9-8E85-524049A58327}" type="pres">
      <dgm:prSet presAssocID="{35556C94-183F-44CD-9BAD-F4DA3BF72685}" presName="spacer" presStyleCnt="0"/>
      <dgm:spPr/>
      <dgm:t>
        <a:bodyPr/>
        <a:lstStyle/>
        <a:p>
          <a:endParaRPr lang="ru-RU"/>
        </a:p>
      </dgm:t>
    </dgm:pt>
    <dgm:pt modelId="{FC900AB7-EFFE-4714-A663-0D1B4B440F49}" type="pres">
      <dgm:prSet presAssocID="{456CA97E-98BE-42D0-815C-F450717A4D7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B87A9BD-D2CF-41A5-8745-6B5C13145AFB}" type="presOf" srcId="{456CA97E-98BE-42D0-815C-F450717A4D7C}" destId="{FC900AB7-EFFE-4714-A663-0D1B4B440F49}" srcOrd="0" destOrd="0" presId="urn:microsoft.com/office/officeart/2005/8/layout/vList2"/>
    <dgm:cxn modelId="{6DCE59DF-7F18-4FE3-B0F1-674ABA33E8FF}" srcId="{60B87196-22FC-4FA3-ADB1-432D4BCF9065}" destId="{6FF63951-2592-4D3A-954E-03449FD90837}" srcOrd="1" destOrd="0" parTransId="{AE85840F-28E9-41DF-8237-A641BC4135ED}" sibTransId="{35556C94-183F-44CD-9BAD-F4DA3BF72685}"/>
    <dgm:cxn modelId="{23DB6920-2E38-46EE-825F-EB756D0ADE85}" srcId="{60B87196-22FC-4FA3-ADB1-432D4BCF9065}" destId="{6F61B668-001E-4374-8ABD-6FB4602E5C3D}" srcOrd="0" destOrd="0" parTransId="{FAE6C7AE-31BB-4855-B467-FF3C7D650FB2}" sibTransId="{C3267EBC-6D2A-41F0-A4E6-89CC334D689A}"/>
    <dgm:cxn modelId="{409DAFCE-8FBF-48C1-BB98-80008E6F84D8}" srcId="{60B87196-22FC-4FA3-ADB1-432D4BCF9065}" destId="{456CA97E-98BE-42D0-815C-F450717A4D7C}" srcOrd="2" destOrd="0" parTransId="{29F63204-78D3-4019-A67F-0895466FD1FF}" sibTransId="{ADA70FD6-DE7A-40D2-A00D-24E0E663005F}"/>
    <dgm:cxn modelId="{07D8876E-7161-4122-A4D4-B92DC63C64F5}" type="presOf" srcId="{6F61B668-001E-4374-8ABD-6FB4602E5C3D}" destId="{B07C2583-5CA2-4B6F-9163-74F8049EF4D1}" srcOrd="0" destOrd="0" presId="urn:microsoft.com/office/officeart/2005/8/layout/vList2"/>
    <dgm:cxn modelId="{994E67BB-601A-46B6-9BBA-A0E3853D5143}" type="presOf" srcId="{60B87196-22FC-4FA3-ADB1-432D4BCF9065}" destId="{E5E8741F-C654-413E-AC0D-6CEE312EF6CD}" srcOrd="0" destOrd="0" presId="urn:microsoft.com/office/officeart/2005/8/layout/vList2"/>
    <dgm:cxn modelId="{D9B6F5F4-DB67-432B-B0E7-EA9C6862D13E}" type="presOf" srcId="{6FF63951-2592-4D3A-954E-03449FD90837}" destId="{770CB0F6-45D0-4F54-8326-423DBEADE23F}" srcOrd="0" destOrd="0" presId="urn:microsoft.com/office/officeart/2005/8/layout/vList2"/>
    <dgm:cxn modelId="{39D773E5-F7F9-486D-B980-61FCB185EC0D}" type="presParOf" srcId="{E5E8741F-C654-413E-AC0D-6CEE312EF6CD}" destId="{B07C2583-5CA2-4B6F-9163-74F8049EF4D1}" srcOrd="0" destOrd="0" presId="urn:microsoft.com/office/officeart/2005/8/layout/vList2"/>
    <dgm:cxn modelId="{EA75BAE1-C65F-49EB-8CAB-A9817376FE6D}" type="presParOf" srcId="{E5E8741F-C654-413E-AC0D-6CEE312EF6CD}" destId="{E170D383-72AF-47BA-BA9A-CDA09F5C4257}" srcOrd="1" destOrd="0" presId="urn:microsoft.com/office/officeart/2005/8/layout/vList2"/>
    <dgm:cxn modelId="{BEA06A45-B121-4416-BE57-BB73D884194E}" type="presParOf" srcId="{E5E8741F-C654-413E-AC0D-6CEE312EF6CD}" destId="{770CB0F6-45D0-4F54-8326-423DBEADE23F}" srcOrd="2" destOrd="0" presId="urn:microsoft.com/office/officeart/2005/8/layout/vList2"/>
    <dgm:cxn modelId="{43CE7300-9762-458E-817E-7E2A89AD1EF8}" type="presParOf" srcId="{E5E8741F-C654-413E-AC0D-6CEE312EF6CD}" destId="{2D10B2F7-813C-45A9-8E85-524049A58327}" srcOrd="3" destOrd="0" presId="urn:microsoft.com/office/officeart/2005/8/layout/vList2"/>
    <dgm:cxn modelId="{6F404259-6950-42B8-999E-1DB5E8C64445}" type="presParOf" srcId="{E5E8741F-C654-413E-AC0D-6CEE312EF6CD}" destId="{FC900AB7-EFFE-4714-A663-0D1B4B440F49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37A70B-5833-4540-983C-025D47A34DA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FA132ECC-8B42-4175-8B59-EC501EAA1B9F}">
      <dgm:prSet/>
      <dgm:spPr/>
      <dgm:t>
        <a:bodyPr/>
        <a:lstStyle/>
        <a:p>
          <a:pPr rtl="0"/>
          <a:r>
            <a:rPr lang="ru-RU" b="0" i="0" smtClean="0"/>
            <a:t>Животный мир Арктики</a:t>
          </a:r>
          <a:endParaRPr lang="ru-RU"/>
        </a:p>
      </dgm:t>
    </dgm:pt>
    <dgm:pt modelId="{77161F99-A094-4644-A798-B6B36B604B6E}" type="parTrans" cxnId="{79228A2C-9B88-4CAF-B19B-903116E18BA3}">
      <dgm:prSet/>
      <dgm:spPr/>
      <dgm:t>
        <a:bodyPr/>
        <a:lstStyle/>
        <a:p>
          <a:endParaRPr lang="ru-RU"/>
        </a:p>
      </dgm:t>
    </dgm:pt>
    <dgm:pt modelId="{AF670D18-D1D8-42AE-BE73-B4E200F465BB}" type="sibTrans" cxnId="{79228A2C-9B88-4CAF-B19B-903116E18BA3}">
      <dgm:prSet/>
      <dgm:spPr/>
      <dgm:t>
        <a:bodyPr/>
        <a:lstStyle/>
        <a:p>
          <a:endParaRPr lang="ru-RU"/>
        </a:p>
      </dgm:t>
    </dgm:pt>
    <dgm:pt modelId="{AA980A18-347B-47D7-9FEB-F9244ED7C351}" type="pres">
      <dgm:prSet presAssocID="{EE37A70B-5833-4540-983C-025D47A34DA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E2D1E7-7812-4269-988F-1F693B9BE2F2}" type="pres">
      <dgm:prSet presAssocID="{FA132ECC-8B42-4175-8B59-EC501EAA1B9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0DE9DA-8144-4533-B70B-9DF1BA4B5D06}" type="presOf" srcId="{FA132ECC-8B42-4175-8B59-EC501EAA1B9F}" destId="{32E2D1E7-7812-4269-988F-1F693B9BE2F2}" srcOrd="0" destOrd="0" presId="urn:microsoft.com/office/officeart/2005/8/layout/vList2"/>
    <dgm:cxn modelId="{12B0809A-70C4-4651-901F-0974D2AB44CF}" type="presOf" srcId="{EE37A70B-5833-4540-983C-025D47A34DA4}" destId="{AA980A18-347B-47D7-9FEB-F9244ED7C351}" srcOrd="0" destOrd="0" presId="urn:microsoft.com/office/officeart/2005/8/layout/vList2"/>
    <dgm:cxn modelId="{79228A2C-9B88-4CAF-B19B-903116E18BA3}" srcId="{EE37A70B-5833-4540-983C-025D47A34DA4}" destId="{FA132ECC-8B42-4175-8B59-EC501EAA1B9F}" srcOrd="0" destOrd="0" parTransId="{77161F99-A094-4644-A798-B6B36B604B6E}" sibTransId="{AF670D18-D1D8-42AE-BE73-B4E200F465BB}"/>
    <dgm:cxn modelId="{C23421F8-F38F-42EF-81C7-25584580E80A}" type="presParOf" srcId="{AA980A18-347B-47D7-9FEB-F9244ED7C351}" destId="{32E2D1E7-7812-4269-988F-1F693B9BE2F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7C2583-5CA2-4B6F-9163-74F8049EF4D1}">
      <dsp:nvSpPr>
        <dsp:cNvPr id="0" name=""/>
        <dsp:cNvSpPr/>
      </dsp:nvSpPr>
      <dsp:spPr>
        <a:xfrm>
          <a:off x="0" y="323092"/>
          <a:ext cx="5637010" cy="351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Презентация для старших дошкольников</a:t>
          </a:r>
          <a:endParaRPr lang="ru-RU" sz="1500" kern="1200" dirty="0"/>
        </a:p>
      </dsp:txBody>
      <dsp:txXfrm>
        <a:off x="17134" y="340226"/>
        <a:ext cx="5602742" cy="316732"/>
      </dsp:txXfrm>
    </dsp:sp>
    <dsp:sp modelId="{770CB0F6-45D0-4F54-8326-423DBEADE23F}">
      <dsp:nvSpPr>
        <dsp:cNvPr id="0" name=""/>
        <dsp:cNvSpPr/>
      </dsp:nvSpPr>
      <dsp:spPr>
        <a:xfrm>
          <a:off x="0" y="717292"/>
          <a:ext cx="5637010" cy="351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Подготовила: Карачева Н.М., воспитатель МБОУ «</a:t>
          </a:r>
          <a:r>
            <a:rPr lang="ru-RU" sz="1500" kern="1200" dirty="0" err="1" smtClean="0"/>
            <a:t>Уемская</a:t>
          </a:r>
          <a:r>
            <a:rPr lang="ru-RU" sz="1500" kern="1200" dirty="0" smtClean="0"/>
            <a:t> СШ» </a:t>
          </a:r>
          <a:endParaRPr lang="ru-RU" sz="1500" kern="1200" dirty="0"/>
        </a:p>
      </dsp:txBody>
      <dsp:txXfrm>
        <a:off x="17134" y="734426"/>
        <a:ext cx="5602742" cy="316732"/>
      </dsp:txXfrm>
    </dsp:sp>
    <dsp:sp modelId="{FC900AB7-EFFE-4714-A663-0D1B4B440F49}">
      <dsp:nvSpPr>
        <dsp:cNvPr id="0" name=""/>
        <dsp:cNvSpPr/>
      </dsp:nvSpPr>
      <dsp:spPr>
        <a:xfrm>
          <a:off x="0" y="1111492"/>
          <a:ext cx="5637010" cy="351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структурное </a:t>
          </a:r>
          <a:r>
            <a:rPr lang="ru-RU" sz="1500" kern="1200" smtClean="0"/>
            <a:t>подразделение «Детский сад п. Уемский»</a:t>
          </a:r>
          <a:endParaRPr lang="ru-RU" sz="1500" kern="1200" dirty="0"/>
        </a:p>
      </dsp:txBody>
      <dsp:txXfrm>
        <a:off x="17134" y="1128626"/>
        <a:ext cx="5602742" cy="3167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E2D1E7-7812-4269-988F-1F693B9BE2F2}">
      <dsp:nvSpPr>
        <dsp:cNvPr id="0" name=""/>
        <dsp:cNvSpPr/>
      </dsp:nvSpPr>
      <dsp:spPr>
        <a:xfrm>
          <a:off x="0" y="358383"/>
          <a:ext cx="7175351" cy="1076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l" defTabSz="2044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600" b="0" i="0" kern="1200" smtClean="0"/>
            <a:t>Животный мир Арктики</a:t>
          </a:r>
          <a:endParaRPr lang="ru-RU" sz="4600" kern="1200"/>
        </a:p>
      </dsp:txBody>
      <dsp:txXfrm>
        <a:off x="52546" y="410929"/>
        <a:ext cx="7070259" cy="9713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E2368-9E3F-48EE-BF36-A1B2345DB172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C536-9CD0-49F5-8EDE-14DEC6AF0D9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E2368-9E3F-48EE-BF36-A1B2345DB172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C536-9CD0-49F5-8EDE-14DEC6AF0D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E2368-9E3F-48EE-BF36-A1B2345DB172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C536-9CD0-49F5-8EDE-14DEC6AF0D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E2368-9E3F-48EE-BF36-A1B2345DB172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C536-9CD0-49F5-8EDE-14DEC6AF0D9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E2368-9E3F-48EE-BF36-A1B2345DB172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C536-9CD0-49F5-8EDE-14DEC6AF0D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E2368-9E3F-48EE-BF36-A1B2345DB172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C536-9CD0-49F5-8EDE-14DEC6AF0D9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E2368-9E3F-48EE-BF36-A1B2345DB172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C536-9CD0-49F5-8EDE-14DEC6AF0D9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E2368-9E3F-48EE-BF36-A1B2345DB172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C536-9CD0-49F5-8EDE-14DEC6AF0D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E2368-9E3F-48EE-BF36-A1B2345DB172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C536-9CD0-49F5-8EDE-14DEC6AF0D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E2368-9E3F-48EE-BF36-A1B2345DB172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C536-9CD0-49F5-8EDE-14DEC6AF0D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E2368-9E3F-48EE-BF36-A1B2345DB172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C536-9CD0-49F5-8EDE-14DEC6AF0D9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74E2368-9E3F-48EE-BF36-A1B2345DB172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4E2C536-9CD0-49F5-8EDE-14DEC6AF0D9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slide" Target="slide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5.png"/><Relationship Id="rId7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4.xml"/><Relationship Id="rId5" Type="http://schemas.openxmlformats.org/officeDocument/2006/relationships/slide" Target="slide5.xml"/><Relationship Id="rId10" Type="http://schemas.openxmlformats.org/officeDocument/2006/relationships/slide" Target="slide10.xml"/><Relationship Id="rId4" Type="http://schemas.microsoft.com/office/2007/relationships/hdphoto" Target="../media/hdphoto4.wdp"/><Relationship Id="rId9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7.png"/><Relationship Id="rId5" Type="http://schemas.openxmlformats.org/officeDocument/2006/relationships/image" Target="../media/image14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7.png"/><Relationship Id="rId5" Type="http://schemas.openxmlformats.org/officeDocument/2006/relationships/image" Target="../media/image15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slide" Target="slide3.xml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80" y="404663"/>
            <a:ext cx="9083062" cy="585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729164022"/>
              </p:ext>
            </p:extLst>
          </p:nvPr>
        </p:nvGraphicFramePr>
        <p:xfrm>
          <a:off x="1473795" y="4149081"/>
          <a:ext cx="5637010" cy="1785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Схема 3"/>
          <p:cNvGraphicFramePr/>
          <p:nvPr/>
        </p:nvGraphicFramePr>
        <p:xfrm>
          <a:off x="1115616" y="1988840"/>
          <a:ext cx="7175351" cy="17931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1614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487" y="188640"/>
            <a:ext cx="5408945" cy="293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52554"/>
            <a:ext cx="4896544" cy="32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трелка влево 6">
            <a:hlinkClick r:id="rId6" action="ppaction://hlinksldjump"/>
          </p:cNvPr>
          <p:cNvSpPr/>
          <p:nvPr/>
        </p:nvSpPr>
        <p:spPr>
          <a:xfrm>
            <a:off x="7736504" y="6294967"/>
            <a:ext cx="859748" cy="25929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Голос 010_sd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3329" y="3326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20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0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944" b="91667" l="17292" r="822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397" t="3871" r="16774" b="3085"/>
          <a:stretch/>
        </p:blipFill>
        <p:spPr bwMode="auto">
          <a:xfrm>
            <a:off x="1028899" y="2708920"/>
            <a:ext cx="3816424" cy="3985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7" b="9885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323" y="476672"/>
            <a:ext cx="3888432" cy="3877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53" b="96326" l="32700" r="78400">
                        <a14:foregroundMark x1="55367" y1="92904" x2="55367" y2="92904"/>
                        <a14:foregroundMark x1="53867" y1="7348" x2="53867" y2="73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0"/>
            <a:ext cx="4557801" cy="3018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 влево 5"/>
          <p:cNvSpPr/>
          <p:nvPr/>
        </p:nvSpPr>
        <p:spPr>
          <a:xfrm>
            <a:off x="2483768" y="260648"/>
            <a:ext cx="1656184" cy="2160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трелка вниз 1"/>
          <p:cNvSpPr/>
          <p:nvPr/>
        </p:nvSpPr>
        <p:spPr>
          <a:xfrm>
            <a:off x="3635896" y="2132856"/>
            <a:ext cx="360040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45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938">
                        <a14:foregroundMark x1="8688" y1="42101" x2="8688" y2="42101"/>
                        <a14:foregroundMark x1="87938" y1="10590" x2="87938" y2="10590"/>
                        <a14:foregroundMark x1="59313" y1="11806" x2="59313" y2="11806"/>
                        <a14:foregroundMark x1="46125" y1="16233" x2="46125" y2="16233"/>
                        <a14:foregroundMark x1="37000" y1="16233" x2="37000" y2="16233"/>
                        <a14:foregroundMark x1="32938" y1="20139" x2="32938" y2="20139"/>
                        <a14:foregroundMark x1="27813" y1="18403" x2="27813" y2="18403"/>
                        <a14:foregroundMark x1="11125" y1="40885" x2="11125" y2="40885"/>
                        <a14:foregroundMark x1="8500" y1="78212" x2="8500" y2="78212"/>
                        <a14:foregroundMark x1="61063" y1="98698" x2="61063" y2="98698"/>
                        <a14:foregroundMark x1="92188" y1="90191" x2="92188" y2="90191"/>
                        <a14:foregroundMark x1="15875" y1="35764" x2="15875" y2="35764"/>
                        <a14:foregroundMark x1="12562" y1="16233" x2="12562" y2="16233"/>
                        <a14:foregroundMark x1="14125" y1="36198" x2="14125" y2="36198"/>
                        <a14:foregroundMark x1="19063" y1="38194" x2="19063" y2="38194"/>
                        <a14:foregroundMark x1="16750" y1="40625" x2="16750" y2="40625"/>
                        <a14:foregroundMark x1="64938" y1="98958" x2="64938" y2="989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388424" cy="6039665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1853444" y="1196752"/>
            <a:ext cx="2808312" cy="273630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hlinkClick r:id="rId5" action="ppaction://hlinksldjump"/>
          </p:cNvPr>
          <p:cNvSpPr/>
          <p:nvPr/>
        </p:nvSpPr>
        <p:spPr>
          <a:xfrm>
            <a:off x="5148064" y="692696"/>
            <a:ext cx="3024336" cy="187220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hlinkClick r:id="rId6" action="ppaction://hlinksldjump"/>
          </p:cNvPr>
          <p:cNvSpPr/>
          <p:nvPr/>
        </p:nvSpPr>
        <p:spPr>
          <a:xfrm>
            <a:off x="5148064" y="4725144"/>
            <a:ext cx="1584176" cy="93610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hlinkClick r:id="rId7" action="ppaction://hlinksldjump"/>
          </p:cNvPr>
          <p:cNvSpPr/>
          <p:nvPr/>
        </p:nvSpPr>
        <p:spPr>
          <a:xfrm>
            <a:off x="665312" y="3280480"/>
            <a:ext cx="2592288" cy="144466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hlinkClick r:id="rId8" action="ppaction://hlinksldjump"/>
          </p:cNvPr>
          <p:cNvSpPr/>
          <p:nvPr/>
        </p:nvSpPr>
        <p:spPr>
          <a:xfrm>
            <a:off x="1475656" y="5193196"/>
            <a:ext cx="259228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hlinkClick r:id="rId9" action="ppaction://hlinksldjump"/>
          </p:cNvPr>
          <p:cNvSpPr/>
          <p:nvPr/>
        </p:nvSpPr>
        <p:spPr>
          <a:xfrm>
            <a:off x="971600" y="1628800"/>
            <a:ext cx="1296144" cy="93610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hlinkClick r:id="rId9" action="ppaction://hlinksldjump"/>
          </p:cNvPr>
          <p:cNvSpPr/>
          <p:nvPr/>
        </p:nvSpPr>
        <p:spPr>
          <a:xfrm>
            <a:off x="6660232" y="3501008"/>
            <a:ext cx="1800200" cy="144016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hlinkClick r:id="rId9" action="ppaction://hlinksldjump"/>
          </p:cNvPr>
          <p:cNvSpPr/>
          <p:nvPr/>
        </p:nvSpPr>
        <p:spPr>
          <a:xfrm>
            <a:off x="3599892" y="4221088"/>
            <a:ext cx="936104" cy="72008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>
            <a:hlinkClick r:id="rId10" action="ppaction://hlinksldjump"/>
          </p:cNvPr>
          <p:cNvSpPr/>
          <p:nvPr/>
        </p:nvSpPr>
        <p:spPr>
          <a:xfrm>
            <a:off x="467544" y="2096852"/>
            <a:ext cx="1008112" cy="11836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>
            <a:hlinkClick r:id="rId11" action="ppaction://hlinksldjump"/>
          </p:cNvPr>
          <p:cNvSpPr/>
          <p:nvPr/>
        </p:nvSpPr>
        <p:spPr>
          <a:xfrm>
            <a:off x="2267744" y="1484784"/>
            <a:ext cx="2268252" cy="201622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79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252" y="764704"/>
            <a:ext cx="7246854" cy="52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лево 3">
            <a:hlinkClick r:id="rId4" action="ppaction://hlinksldjump"/>
          </p:cNvPr>
          <p:cNvSpPr/>
          <p:nvPr/>
        </p:nvSpPr>
        <p:spPr>
          <a:xfrm>
            <a:off x="7596336" y="6381328"/>
            <a:ext cx="93610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Голос 004_sd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22840" y="7647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84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6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909" y="148935"/>
            <a:ext cx="5212134" cy="3887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7596336" y="6381328"/>
            <a:ext cx="93610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368056"/>
            <a:ext cx="2664296" cy="199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907" y="4351343"/>
            <a:ext cx="2770956" cy="2013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Голос 005_sd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96336" y="3326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99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3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627" y="296598"/>
            <a:ext cx="5551509" cy="3688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лево 3">
            <a:hlinkClick r:id="rId4" action="ppaction://hlinksldjump"/>
          </p:cNvPr>
          <p:cNvSpPr/>
          <p:nvPr/>
        </p:nvSpPr>
        <p:spPr>
          <a:xfrm>
            <a:off x="7596336" y="6381328"/>
            <a:ext cx="93610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65108"/>
            <a:ext cx="3475743" cy="2188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666" y="4165108"/>
            <a:ext cx="2991897" cy="2216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Голос 006_sd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291536" y="4046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69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58698" cy="5639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лево 3">
            <a:hlinkClick r:id="rId4" action="ppaction://hlinksldjump"/>
          </p:cNvPr>
          <p:cNvSpPr/>
          <p:nvPr/>
        </p:nvSpPr>
        <p:spPr>
          <a:xfrm>
            <a:off x="7596336" y="6381328"/>
            <a:ext cx="93610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Голос 007_sd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03628" y="2606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41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2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8136587" cy="4576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лево 3">
            <a:hlinkClick r:id="rId4" action="ppaction://hlinksldjump"/>
          </p:cNvPr>
          <p:cNvSpPr/>
          <p:nvPr/>
        </p:nvSpPr>
        <p:spPr>
          <a:xfrm>
            <a:off x="7596336" y="6381328"/>
            <a:ext cx="93610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Голос 008_sd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27496" y="6926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88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5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43" y="350442"/>
            <a:ext cx="4032000" cy="2690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751" y="332655"/>
            <a:ext cx="3778524" cy="27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56" y="3573016"/>
            <a:ext cx="4133974" cy="27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116" y="3587366"/>
            <a:ext cx="3920190" cy="27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трелка влево 6">
            <a:hlinkClick r:id="rId4" action="ppaction://hlinksldjump"/>
          </p:cNvPr>
          <p:cNvSpPr/>
          <p:nvPr/>
        </p:nvSpPr>
        <p:spPr>
          <a:xfrm>
            <a:off x="7596336" y="6381328"/>
            <a:ext cx="93610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Голос 009_sd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922840" y="3504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59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1167</TotalTime>
  <Words>27</Words>
  <Application>Microsoft Office PowerPoint</Application>
  <PresentationFormat>Экран (4:3)</PresentationFormat>
  <Paragraphs>4</Paragraphs>
  <Slides>10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20</cp:revision>
  <dcterms:created xsi:type="dcterms:W3CDTF">2025-03-29T13:09:56Z</dcterms:created>
  <dcterms:modified xsi:type="dcterms:W3CDTF">2025-04-06T08:18:10Z</dcterms:modified>
</cp:coreProperties>
</file>